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66"/>
    <p:restoredTop sz="92643"/>
  </p:normalViewPr>
  <p:slideViewPr>
    <p:cSldViewPr snapToGrid="0" snapToObjects="1">
      <p:cViewPr varScale="1">
        <p:scale>
          <a:sx n="115" d="100"/>
          <a:sy n="115" d="100"/>
        </p:scale>
        <p:origin x="6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86593-7C31-D744-8FA4-B142303E0A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Lizzie </a:t>
            </a:r>
            <a:r>
              <a:rPr lang="en-GB" dirty="0" err="1"/>
              <a:t>holmes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7850B5-CC0D-6942-8852-240A08EBF6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Subject leader for music (</a:t>
            </a:r>
            <a:r>
              <a:rPr lang="en-GB" dirty="0" err="1"/>
              <a:t>st.</a:t>
            </a:r>
            <a:r>
              <a:rPr lang="en-GB" dirty="0"/>
              <a:t> </a:t>
            </a:r>
            <a:r>
              <a:rPr lang="en-GB" dirty="0" err="1"/>
              <a:t>paul’s</a:t>
            </a:r>
            <a:r>
              <a:rPr lang="en-GB" dirty="0"/>
              <a:t>) </a:t>
            </a:r>
          </a:p>
          <a:p>
            <a:r>
              <a:rPr lang="en-GB" dirty="0"/>
              <a:t>leader for secondary school engagement  (west </a:t>
            </a:r>
            <a:r>
              <a:rPr lang="en-GB" dirty="0" err="1"/>
              <a:t>sussex</a:t>
            </a:r>
            <a:r>
              <a:rPr lang="en-GB" dirty="0"/>
              <a:t> music)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50AD23-1BFC-BD46-B55C-8DF1EC0578DE}"/>
              </a:ext>
            </a:extLst>
          </p:cNvPr>
          <p:cNvSpPr txBox="1"/>
          <p:nvPr/>
        </p:nvSpPr>
        <p:spPr>
          <a:xfrm>
            <a:off x="833377" y="3796496"/>
            <a:ext cx="10278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Revision Sessions…Making better use of student and teacher time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6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690DCD-9760-134F-A531-98EE75F29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 did… and why…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96F811-AE1D-C341-807D-A8A07EB1A92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WHAT</a:t>
            </a:r>
          </a:p>
          <a:p>
            <a:r>
              <a:rPr lang="en-GB" dirty="0"/>
              <a:t>Revision/intervention sessions from January onwards for listening paper.</a:t>
            </a:r>
          </a:p>
          <a:p>
            <a:r>
              <a:rPr lang="en-GB" dirty="0"/>
              <a:t>Three groups based on attainment in December mock (grades 1-3 / 4-6 / 7-9) </a:t>
            </a:r>
          </a:p>
          <a:p>
            <a:r>
              <a:rPr lang="en-GB" dirty="0"/>
              <a:t>Cycle of different group each week.</a:t>
            </a:r>
          </a:p>
          <a:p>
            <a:r>
              <a:rPr lang="en-GB" dirty="0"/>
              <a:t>One hour per week 4.15-5.15pm. </a:t>
            </a:r>
          </a:p>
          <a:p>
            <a:r>
              <a:rPr lang="en-GB" dirty="0"/>
              <a:t>Each group had 4 sessions offered in total. 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1BAF86-5910-5640-A74F-D42E0C70554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WHY</a:t>
            </a:r>
            <a:endParaRPr lang="en-GB" dirty="0"/>
          </a:p>
          <a:p>
            <a:r>
              <a:rPr lang="en-GB" dirty="0"/>
              <a:t>Previous years – breakfast club revision sessions / half term holiday</a:t>
            </a:r>
          </a:p>
          <a:p>
            <a:r>
              <a:rPr lang="en-GB" dirty="0"/>
              <a:t>Lightbulb moment…</a:t>
            </a:r>
          </a:p>
          <a:p>
            <a:r>
              <a:rPr lang="en-GB" dirty="0"/>
              <a:t>Better use of my time and theirs?</a:t>
            </a:r>
          </a:p>
          <a:p>
            <a:r>
              <a:rPr lang="en-GB" dirty="0"/>
              <a:t>Could plan more for the students I had invited. </a:t>
            </a:r>
          </a:p>
          <a:p>
            <a:r>
              <a:rPr lang="en-GB" dirty="0"/>
              <a:t>New spec…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51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BA8C2C-A3A3-044A-8A47-5DF2E9B71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9B52F5-66C0-1C49-B041-2498EBB5D42C}"/>
              </a:ext>
            </a:extLst>
          </p:cNvPr>
          <p:cNvSpPr txBox="1"/>
          <p:nvPr/>
        </p:nvSpPr>
        <p:spPr>
          <a:xfrm>
            <a:off x="435429" y="3120571"/>
            <a:ext cx="55154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</a:rPr>
              <a:t>Nowhere for lower attainment group to hide!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</a:rPr>
              <a:t>Stretch and challenge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</a:rPr>
              <a:t>Less time consuming for me and 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</a:rPr>
              <a:t>Allowed for different approaches for the same outcome.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93947D-104D-5C47-8D70-2F4C499C3DB4}"/>
              </a:ext>
            </a:extLst>
          </p:cNvPr>
          <p:cNvSpPr txBox="1"/>
          <p:nvPr/>
        </p:nvSpPr>
        <p:spPr>
          <a:xfrm>
            <a:off x="6313714" y="3120571"/>
            <a:ext cx="55154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</a:rPr>
              <a:t>Attendance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</a:rPr>
              <a:t>Fitting in with whole school.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</a:rPr>
              <a:t>Students not recognising why they were in a particular group.  Arrogance/Over-confidence.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</a:rPr>
              <a:t>Work in between sessions?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80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F3036-8D22-9048-B29E-8E380C356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26FB1-F2AF-C444-9E42-AAF418A239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E4F41-6FCE-B144-94EE-41856EBB23A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62C5B2-8284-6746-89E5-450AEA8C602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5AB17B-50DF-744A-AEF9-D819D637E56E}"/>
              </a:ext>
            </a:extLst>
          </p:cNvPr>
          <p:cNvSpPr txBox="1"/>
          <p:nvPr/>
        </p:nvSpPr>
        <p:spPr>
          <a:xfrm>
            <a:off x="581193" y="729658"/>
            <a:ext cx="9303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What were the benefits of the intervention sessions? </a:t>
            </a:r>
            <a:endParaRPr lang="en-US" sz="28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A39370-AB0A-464D-A382-5F6FA42675B3}"/>
              </a:ext>
            </a:extLst>
          </p:cNvPr>
          <p:cNvSpPr/>
          <p:nvPr/>
        </p:nvSpPr>
        <p:spPr>
          <a:xfrm>
            <a:off x="443696" y="1766338"/>
            <a:ext cx="6096000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GB" b="1" i="1" dirty="0">
                <a:solidFill>
                  <a:srgbClr val="FFFF00"/>
                </a:solidFill>
                <a:latin typeface="National2"/>
              </a:rPr>
              <a:t>One on one sessions that focused on key areas where you felt needed work. It was great time to ask questions and get personal help with anything you struggled with. </a:t>
            </a: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1F59B8-9879-2A48-8800-FD9B306689B2}"/>
              </a:ext>
            </a:extLst>
          </p:cNvPr>
          <p:cNvSpPr/>
          <p:nvPr/>
        </p:nvSpPr>
        <p:spPr>
          <a:xfrm>
            <a:off x="5514809" y="3167869"/>
            <a:ext cx="6096000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GB" b="1" i="1" dirty="0">
                <a:solidFill>
                  <a:srgbClr val="FFFF00"/>
                </a:solidFill>
              </a:rPr>
              <a:t>Not having to wait for the slower learners (good it was in ability based groups)</a:t>
            </a: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50F9EA-8967-5A42-8539-6F11935B1BE2}"/>
              </a:ext>
            </a:extLst>
          </p:cNvPr>
          <p:cNvSpPr/>
          <p:nvPr/>
        </p:nvSpPr>
        <p:spPr>
          <a:xfrm>
            <a:off x="782693" y="4514459"/>
            <a:ext cx="6096000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GB" b="1" i="1" dirty="0">
                <a:solidFill>
                  <a:srgbClr val="FFFF00"/>
                </a:solidFill>
              </a:rPr>
              <a:t>We got to ask questions that would have been hard to ask in front of the whole class</a:t>
            </a: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48CC4A-BD9E-B246-8CF7-21B954F924FB}"/>
              </a:ext>
            </a:extLst>
          </p:cNvPr>
          <p:cNvSpPr/>
          <p:nvPr/>
        </p:nvSpPr>
        <p:spPr>
          <a:xfrm>
            <a:off x="5537958" y="5724732"/>
            <a:ext cx="6096000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GB" b="1" i="1" dirty="0">
                <a:solidFill>
                  <a:srgbClr val="FFFF00"/>
                </a:solidFill>
              </a:rPr>
              <a:t>They helped us get used to exam questions and taught us how to answer them. The practice questions we did were very similar to those in the actual exam.</a:t>
            </a:r>
            <a:endParaRPr lang="en-US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46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F3036-8D22-9048-B29E-8E380C356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26FB1-F2AF-C444-9E42-AAF418A239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E4F41-6FCE-B144-94EE-41856EBB23A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62C5B2-8284-6746-89E5-450AEA8C602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5AB17B-50DF-744A-AEF9-D819D637E56E}"/>
              </a:ext>
            </a:extLst>
          </p:cNvPr>
          <p:cNvSpPr txBox="1"/>
          <p:nvPr/>
        </p:nvSpPr>
        <p:spPr>
          <a:xfrm>
            <a:off x="443696" y="339577"/>
            <a:ext cx="93035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Have you got any suggestions for how we could develop revision/intervention sessions for GCSE Music students in the future?</a:t>
            </a:r>
          </a:p>
          <a:p>
            <a:endParaRPr lang="en-US" sz="28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A39370-AB0A-464D-A382-5F6FA42675B3}"/>
              </a:ext>
            </a:extLst>
          </p:cNvPr>
          <p:cNvSpPr/>
          <p:nvPr/>
        </p:nvSpPr>
        <p:spPr>
          <a:xfrm>
            <a:off x="443696" y="1766338"/>
            <a:ext cx="6096000" cy="175432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GB" b="1" i="1" dirty="0">
                <a:solidFill>
                  <a:srgbClr val="FFFF00"/>
                </a:solidFill>
              </a:rPr>
              <a:t>To continue, if possible, to offer intervention sessions to different ability groups to suit ones needs and to maybe have more regular sessions ( maybe lunch or something ) or a particular time that is most suited to everyone so many people can attend and enjoy the benefits of the sessions.</a:t>
            </a: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1F59B8-9879-2A48-8800-FD9B306689B2}"/>
              </a:ext>
            </a:extLst>
          </p:cNvPr>
          <p:cNvSpPr/>
          <p:nvPr/>
        </p:nvSpPr>
        <p:spPr>
          <a:xfrm>
            <a:off x="6096000" y="3632937"/>
            <a:ext cx="6096000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GB" b="1" i="1" dirty="0">
                <a:solidFill>
                  <a:srgbClr val="FFFF00"/>
                </a:solidFill>
              </a:rPr>
              <a:t>Potentially having all students together and handing out questions based on ability rather than separate groups based on ability</a:t>
            </a: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50F9EA-8967-5A42-8539-6F11935B1BE2}"/>
              </a:ext>
            </a:extLst>
          </p:cNvPr>
          <p:cNvSpPr/>
          <p:nvPr/>
        </p:nvSpPr>
        <p:spPr>
          <a:xfrm>
            <a:off x="92417" y="4624259"/>
            <a:ext cx="6096000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GB" b="1" i="1" dirty="0">
                <a:solidFill>
                  <a:srgbClr val="FFFF00"/>
                </a:solidFill>
              </a:rPr>
              <a:t>By keeping small groups but with people who want to revise the same things, not in groups based off mock grades</a:t>
            </a: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48CC4A-BD9E-B246-8CF7-21B954F924FB}"/>
              </a:ext>
            </a:extLst>
          </p:cNvPr>
          <p:cNvSpPr/>
          <p:nvPr/>
        </p:nvSpPr>
        <p:spPr>
          <a:xfrm>
            <a:off x="4653023" y="5591870"/>
            <a:ext cx="7294590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FF00"/>
                </a:solidFill>
              </a:rPr>
              <a:t>Start revision sessions earlier in the year- but the actual sessions were great. Maybe focus more on pop/ film music or sound effects but other than that they were very useful.</a:t>
            </a:r>
            <a:endParaRPr lang="en-US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96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3754ACD-D00F-AA4D-A7D4-DD024DD95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2BF9F6-74C4-5647-BA0A-2B79C121063C}"/>
              </a:ext>
            </a:extLst>
          </p:cNvPr>
          <p:cNvSpPr txBox="1"/>
          <p:nvPr/>
        </p:nvSpPr>
        <p:spPr>
          <a:xfrm>
            <a:off x="7460344" y="204765"/>
            <a:ext cx="19013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solidFill>
                  <a:schemeClr val="bg1"/>
                </a:solidFill>
              </a:rPr>
              <a:t>Start sessions earlier in the academic year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E252B2-381A-864A-9583-8B79DD80AF4D}"/>
              </a:ext>
            </a:extLst>
          </p:cNvPr>
          <p:cNvSpPr txBox="1"/>
          <p:nvPr/>
        </p:nvSpPr>
        <p:spPr>
          <a:xfrm>
            <a:off x="5646059" y="825918"/>
            <a:ext cx="16546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solidFill>
                  <a:schemeClr val="bg1"/>
                </a:solidFill>
              </a:rPr>
              <a:t>Mix &amp; match based on ability and other needs</a:t>
            </a:r>
            <a:r>
              <a:rPr lang="en-GB" sz="2400" i="1" dirty="0">
                <a:solidFill>
                  <a:schemeClr val="bg1"/>
                </a:solidFill>
              </a:rPr>
              <a:t>.</a:t>
            </a: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65EAB7-2A70-E344-8275-79B13DAFD658}"/>
              </a:ext>
            </a:extLst>
          </p:cNvPr>
          <p:cNvSpPr txBox="1"/>
          <p:nvPr/>
        </p:nvSpPr>
        <p:spPr>
          <a:xfrm>
            <a:off x="4238172" y="2459504"/>
            <a:ext cx="1523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solidFill>
                  <a:schemeClr val="bg1"/>
                </a:solidFill>
              </a:rPr>
              <a:t>Have faith in quality over quantity!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9845A0-3ADA-BE47-8525-041701C50315}"/>
              </a:ext>
            </a:extLst>
          </p:cNvPr>
          <p:cNvSpPr/>
          <p:nvPr/>
        </p:nvSpPr>
        <p:spPr>
          <a:xfrm>
            <a:off x="304459" y="4833257"/>
            <a:ext cx="153851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Next</a:t>
            </a:r>
          </a:p>
          <a:p>
            <a:pPr algn="ctr"/>
            <a:r>
              <a:rPr lang="en-GB" sz="4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Yea</a:t>
            </a:r>
            <a:r>
              <a:rPr lang="en-GB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</a:t>
            </a:r>
            <a:endParaRPr lang="en-US" sz="4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611340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86</TotalTime>
  <Words>456</Words>
  <Application>Microsoft Office PowerPoint</Application>
  <PresentationFormat>Widescreen</PresentationFormat>
  <Paragraphs>46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Gill Sans MT</vt:lpstr>
      <vt:lpstr>National2</vt:lpstr>
      <vt:lpstr>Wingdings 2</vt:lpstr>
      <vt:lpstr>Dividend</vt:lpstr>
      <vt:lpstr>Lizzie holmes</vt:lpstr>
      <vt:lpstr>What I did… and why…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Lizzie holmes</dc:title>
  <dc:creator>Holmes, Elizabeth</dc:creator>
  <cp:lastModifiedBy>Rascanu, Andreea</cp:lastModifiedBy>
  <cp:revision>12</cp:revision>
  <dcterms:created xsi:type="dcterms:W3CDTF">2018-06-25T07:29:57Z</dcterms:created>
  <dcterms:modified xsi:type="dcterms:W3CDTF">2018-07-04T09:15:33Z</dcterms:modified>
</cp:coreProperties>
</file>