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FE95CE01-6314-4772-96D4-5F595F676DA5}" type="datetimeFigureOut">
              <a:rPr lang="en-GB" smtClean="0"/>
              <a:t>26/06/2018</a:t>
            </a:fld>
            <a:endParaRPr lang="en-GB"/>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5963E325-206C-4448-8CFE-FE887AFD0B41}" type="slidenum">
              <a:rPr lang="en-GB" smtClean="0"/>
              <a:t>‹#›</a:t>
            </a:fld>
            <a:endParaRPr lang="en-GB"/>
          </a:p>
        </p:txBody>
      </p:sp>
    </p:spTree>
    <p:extLst>
      <p:ext uri="{BB962C8B-B14F-4D97-AF65-F5344CB8AC3E}">
        <p14:creationId xmlns:p14="http://schemas.microsoft.com/office/powerpoint/2010/main" val="787013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BED18A6C-0D1E-410E-B771-3D2FF10BF47B}" type="datetimeFigureOut">
              <a:rPr lang="en-GB" smtClean="0"/>
              <a:t>26/06/2018</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C5CB1824-41D5-4203-B2CC-71D6EDBD9A3B}" type="slidenum">
              <a:rPr lang="en-GB" smtClean="0"/>
              <a:t>‹#›</a:t>
            </a:fld>
            <a:endParaRPr lang="en-GB"/>
          </a:p>
        </p:txBody>
      </p:sp>
    </p:spTree>
    <p:extLst>
      <p:ext uri="{BB962C8B-B14F-4D97-AF65-F5344CB8AC3E}">
        <p14:creationId xmlns:p14="http://schemas.microsoft.com/office/powerpoint/2010/main" val="2739595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 ‘thinking outside the box’, but</a:t>
            </a:r>
            <a:r>
              <a:rPr lang="en-GB" baseline="0" dirty="0" smtClean="0"/>
              <a:t> instead ‘thinking </a:t>
            </a:r>
            <a:r>
              <a:rPr lang="en-GB" i="1" baseline="0" dirty="0" smtClean="0"/>
              <a:t>inside</a:t>
            </a:r>
            <a:r>
              <a:rPr lang="en-GB" baseline="0" dirty="0" smtClean="0"/>
              <a:t> the box’!</a:t>
            </a:r>
            <a:endParaRPr lang="en-GB" dirty="0"/>
          </a:p>
        </p:txBody>
      </p:sp>
      <p:sp>
        <p:nvSpPr>
          <p:cNvPr id="4" name="Slide Number Placeholder 3"/>
          <p:cNvSpPr>
            <a:spLocks noGrp="1"/>
          </p:cNvSpPr>
          <p:nvPr>
            <p:ph type="sldNum" sz="quarter" idx="10"/>
          </p:nvPr>
        </p:nvSpPr>
        <p:spPr/>
        <p:txBody>
          <a:bodyPr/>
          <a:lstStyle/>
          <a:p>
            <a:fld id="{C5CB1824-41D5-4203-B2CC-71D6EDBD9A3B}" type="slidenum">
              <a:rPr lang="en-GB" smtClean="0"/>
              <a:t>1</a:t>
            </a:fld>
            <a:endParaRPr lang="en-GB"/>
          </a:p>
        </p:txBody>
      </p:sp>
    </p:spTree>
    <p:extLst>
      <p:ext uri="{BB962C8B-B14F-4D97-AF65-F5344CB8AC3E}">
        <p14:creationId xmlns:p14="http://schemas.microsoft.com/office/powerpoint/2010/main" val="3197008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2F53EB-257C-4459-BDA8-624B38292F2E}"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334653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2F53EB-257C-4459-BDA8-624B38292F2E}"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351243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2F53EB-257C-4459-BDA8-624B38292F2E}"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3862041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2F53EB-257C-4459-BDA8-624B38292F2E}"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9372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2F53EB-257C-4459-BDA8-624B38292F2E}"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1461155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2F53EB-257C-4459-BDA8-624B38292F2E}" type="datetimeFigureOut">
              <a:rPr lang="en-GB" smtClean="0"/>
              <a:t>26/06/2018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175077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2F53EB-257C-4459-BDA8-624B38292F2E}" type="datetimeFigureOut">
              <a:rPr lang="en-GB" smtClean="0"/>
              <a:t>26/06/2018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241231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2F53EB-257C-4459-BDA8-624B38292F2E}" type="datetimeFigureOut">
              <a:rPr lang="en-GB" smtClean="0"/>
              <a:t>26/06/2018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3327496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F53EB-257C-4459-BDA8-624B38292F2E}" type="datetimeFigureOut">
              <a:rPr lang="en-GB" smtClean="0"/>
              <a:t>26/06/2018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213114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2F53EB-257C-4459-BDA8-624B38292F2E}" type="datetimeFigureOut">
              <a:rPr lang="en-GB" smtClean="0"/>
              <a:t>26/06/2018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344983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2F53EB-257C-4459-BDA8-624B38292F2E}" type="datetimeFigureOut">
              <a:rPr lang="en-GB" smtClean="0"/>
              <a:t>26/06/2018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1B1799-3612-4E48-B295-D418475B1AAF}" type="slidenum">
              <a:rPr lang="en-GB" smtClean="0"/>
              <a:t>‹#›</a:t>
            </a:fld>
            <a:endParaRPr lang="en-GB"/>
          </a:p>
        </p:txBody>
      </p:sp>
    </p:spTree>
    <p:extLst>
      <p:ext uri="{BB962C8B-B14F-4D97-AF65-F5344CB8AC3E}">
        <p14:creationId xmlns:p14="http://schemas.microsoft.com/office/powerpoint/2010/main" val="4074589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F53EB-257C-4459-BDA8-624B38292F2E}" type="datetimeFigureOut">
              <a:rPr lang="en-GB" smtClean="0"/>
              <a:t>26/06/2018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B1799-3612-4E48-B295-D418475B1AAF}" type="slidenum">
              <a:rPr lang="en-GB" smtClean="0"/>
              <a:t>‹#›</a:t>
            </a:fld>
            <a:endParaRPr lang="en-GB"/>
          </a:p>
        </p:txBody>
      </p:sp>
    </p:spTree>
    <p:extLst>
      <p:ext uri="{BB962C8B-B14F-4D97-AF65-F5344CB8AC3E}">
        <p14:creationId xmlns:p14="http://schemas.microsoft.com/office/powerpoint/2010/main" val="1410824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7474" y="2544355"/>
            <a:ext cx="6274526" cy="4183017"/>
          </a:xfrm>
          <a:prstGeom prst="rect">
            <a:avLst/>
          </a:prstGeom>
        </p:spPr>
      </p:pic>
      <p:sp>
        <p:nvSpPr>
          <p:cNvPr id="2" name="Title 1"/>
          <p:cNvSpPr>
            <a:spLocks noGrp="1"/>
          </p:cNvSpPr>
          <p:nvPr>
            <p:ph type="ctrTitle"/>
          </p:nvPr>
        </p:nvSpPr>
        <p:spPr>
          <a:xfrm>
            <a:off x="152401" y="207963"/>
            <a:ext cx="9749246" cy="1709328"/>
          </a:xfrm>
        </p:spPr>
        <p:txBody>
          <a:bodyPr>
            <a:normAutofit fontScale="90000"/>
          </a:bodyPr>
          <a:lstStyle/>
          <a:p>
            <a:pPr algn="l"/>
            <a:r>
              <a:rPr lang="en-GB" dirty="0">
                <a:solidFill>
                  <a:schemeClr val="accent5">
                    <a:lumMod val="50000"/>
                  </a:schemeClr>
                </a:solidFill>
              </a:rPr>
              <a:t> </a:t>
            </a:r>
            <a:r>
              <a:rPr lang="en-GB" b="1" dirty="0">
                <a:solidFill>
                  <a:schemeClr val="accent5">
                    <a:lumMod val="50000"/>
                  </a:schemeClr>
                </a:solidFill>
              </a:rPr>
              <a:t>Lessons in a shoe box – a simple tool for extending the G&amp;T </a:t>
            </a:r>
            <a:r>
              <a:rPr lang="en-GB" b="1" dirty="0" smtClean="0">
                <a:solidFill>
                  <a:schemeClr val="accent5">
                    <a:lumMod val="50000"/>
                  </a:schemeClr>
                </a:solidFill>
              </a:rPr>
              <a:t>student</a:t>
            </a:r>
            <a:endParaRPr lang="en-GB" dirty="0">
              <a:solidFill>
                <a:schemeClr val="accent5">
                  <a:lumMod val="50000"/>
                </a:schemeClr>
              </a:solidFill>
            </a:endParaRPr>
          </a:p>
        </p:txBody>
      </p:sp>
      <p:sp>
        <p:nvSpPr>
          <p:cNvPr id="3" name="Subtitle 2"/>
          <p:cNvSpPr>
            <a:spLocks noGrp="1"/>
          </p:cNvSpPr>
          <p:nvPr>
            <p:ph type="subTitle" idx="1"/>
          </p:nvPr>
        </p:nvSpPr>
        <p:spPr>
          <a:xfrm>
            <a:off x="309154" y="2217374"/>
            <a:ext cx="6078584" cy="4509998"/>
          </a:xfrm>
        </p:spPr>
        <p:txBody>
          <a:bodyPr>
            <a:noAutofit/>
          </a:bodyPr>
          <a:lstStyle/>
          <a:p>
            <a:pPr algn="l"/>
            <a:r>
              <a:rPr lang="en-GB" sz="2800" dirty="0" smtClean="0"/>
              <a:t>Have you ever had seen gifted and talented students finish their work quickly with ease? Then, for their extension task given more of the same questions or problems to solve?</a:t>
            </a:r>
          </a:p>
          <a:p>
            <a:pPr algn="l"/>
            <a:r>
              <a:rPr lang="en-GB" sz="2800" dirty="0" smtClean="0"/>
              <a:t>In which case, this presentation aims to give practical ideas which can be used to extend the learning of gifted and talented students, or provide an incentive for students making rapid progress to try something different.</a:t>
            </a:r>
            <a:endParaRPr lang="en-GB" sz="2800"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5398" y="1495332"/>
            <a:ext cx="1985560" cy="2007870"/>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60995" y="0"/>
            <a:ext cx="2039963" cy="1440724"/>
          </a:xfrm>
          <a:prstGeom prst="rect">
            <a:avLst/>
          </a:prstGeom>
        </p:spPr>
      </p:pic>
    </p:spTree>
    <p:extLst>
      <p:ext uri="{BB962C8B-B14F-4D97-AF65-F5344CB8AC3E}">
        <p14:creationId xmlns:p14="http://schemas.microsoft.com/office/powerpoint/2010/main" val="4054813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23118" y="4885508"/>
            <a:ext cx="2468882" cy="1645921"/>
          </a:xfrm>
          <a:prstGeom prst="rect">
            <a:avLst/>
          </a:prstGeom>
        </p:spPr>
      </p:pic>
      <p:sp>
        <p:nvSpPr>
          <p:cNvPr id="2" name="Title 1"/>
          <p:cNvSpPr>
            <a:spLocks noGrp="1"/>
          </p:cNvSpPr>
          <p:nvPr>
            <p:ph type="ctrTitle"/>
          </p:nvPr>
        </p:nvSpPr>
        <p:spPr>
          <a:xfrm>
            <a:off x="152401" y="207963"/>
            <a:ext cx="9749246" cy="889317"/>
          </a:xfrm>
        </p:spPr>
        <p:txBody>
          <a:bodyPr>
            <a:normAutofit/>
          </a:bodyPr>
          <a:lstStyle/>
          <a:p>
            <a:pPr algn="l"/>
            <a:r>
              <a:rPr lang="en-GB" sz="5400" b="1" dirty="0" smtClean="0">
                <a:solidFill>
                  <a:schemeClr val="accent5">
                    <a:lumMod val="50000"/>
                  </a:schemeClr>
                </a:solidFill>
              </a:rPr>
              <a:t>The ‘why?’ And the ‘how?’</a:t>
            </a:r>
            <a:endParaRPr lang="en-GB" sz="5400" b="1" dirty="0">
              <a:solidFill>
                <a:schemeClr val="accent5">
                  <a:lumMod val="50000"/>
                </a:schemeClr>
              </a:solidFill>
            </a:endParaRPr>
          </a:p>
        </p:txBody>
      </p:sp>
      <p:sp>
        <p:nvSpPr>
          <p:cNvPr id="3" name="Subtitle 2"/>
          <p:cNvSpPr>
            <a:spLocks noGrp="1"/>
          </p:cNvSpPr>
          <p:nvPr>
            <p:ph type="subTitle" idx="1"/>
          </p:nvPr>
        </p:nvSpPr>
        <p:spPr>
          <a:xfrm>
            <a:off x="309153" y="1214846"/>
            <a:ext cx="9592493" cy="5643154"/>
          </a:xfrm>
        </p:spPr>
        <p:txBody>
          <a:bodyPr>
            <a:noAutofit/>
          </a:bodyPr>
          <a:lstStyle/>
          <a:p>
            <a:pPr algn="l"/>
            <a:r>
              <a:rPr lang="en-GB" sz="2800" dirty="0" smtClean="0">
                <a:solidFill>
                  <a:srgbClr val="C00000"/>
                </a:solidFill>
              </a:rPr>
              <a:t>Why? </a:t>
            </a:r>
            <a:r>
              <a:rPr lang="en-GB" sz="2800" dirty="0" smtClean="0"/>
              <a:t>At SPH our SEND team carried out research and asked G&amp;T pupils what engaged them in lessons:</a:t>
            </a:r>
          </a:p>
          <a:p>
            <a:pPr marL="914400" lvl="1" indent="-457200" algn="l">
              <a:buFont typeface="Wingdings" panose="05000000000000000000" pitchFamily="2" charset="2"/>
              <a:buChar char="ü"/>
            </a:pPr>
            <a:r>
              <a:rPr lang="en-GB" sz="2400" dirty="0" smtClean="0"/>
              <a:t>Choice</a:t>
            </a:r>
          </a:p>
          <a:p>
            <a:pPr marL="914400" lvl="1" indent="-457200" algn="l">
              <a:buFont typeface="Wingdings" panose="05000000000000000000" pitchFamily="2" charset="2"/>
              <a:buChar char="ü"/>
            </a:pPr>
            <a:r>
              <a:rPr lang="en-GB" sz="2400" dirty="0" smtClean="0"/>
              <a:t>Creativity</a:t>
            </a:r>
          </a:p>
          <a:p>
            <a:pPr marL="914400" lvl="1" indent="-457200" algn="l">
              <a:buFont typeface="Wingdings" panose="05000000000000000000" pitchFamily="2" charset="2"/>
              <a:buChar char="ü"/>
            </a:pPr>
            <a:r>
              <a:rPr lang="en-GB" sz="2400" dirty="0" smtClean="0"/>
              <a:t>Present/teach ideas/findings to others</a:t>
            </a:r>
            <a:endParaRPr lang="en-GB" sz="2400" dirty="0"/>
          </a:p>
          <a:p>
            <a:pPr marL="914400" lvl="1" indent="-457200" algn="l">
              <a:buFont typeface="Wingdings" panose="05000000000000000000" pitchFamily="2" charset="2"/>
              <a:buChar char="ü"/>
            </a:pPr>
            <a:r>
              <a:rPr lang="en-GB" sz="2400" dirty="0" smtClean="0"/>
              <a:t>Challenge</a:t>
            </a:r>
          </a:p>
          <a:p>
            <a:pPr marL="914400" lvl="1" indent="-457200" algn="l">
              <a:buFont typeface="Wingdings" panose="05000000000000000000" pitchFamily="2" charset="2"/>
              <a:buChar char="ü"/>
            </a:pPr>
            <a:r>
              <a:rPr lang="en-GB" sz="2400" dirty="0" smtClean="0"/>
              <a:t>Problem solving</a:t>
            </a:r>
          </a:p>
          <a:p>
            <a:pPr marL="914400" lvl="1" indent="-457200" algn="l">
              <a:buFont typeface="Wingdings" panose="05000000000000000000" pitchFamily="2" charset="2"/>
              <a:buChar char="ü"/>
            </a:pPr>
            <a:endParaRPr lang="en-GB" sz="600" dirty="0"/>
          </a:p>
          <a:p>
            <a:pPr algn="l"/>
            <a:r>
              <a:rPr lang="en-GB" sz="2800" dirty="0" smtClean="0">
                <a:solidFill>
                  <a:srgbClr val="C00000"/>
                </a:solidFill>
              </a:rPr>
              <a:t>How?</a:t>
            </a:r>
            <a:r>
              <a:rPr lang="en-GB" sz="2800" dirty="0"/>
              <a:t> </a:t>
            </a:r>
            <a:endParaRPr lang="en-GB" sz="2800" dirty="0" smtClean="0"/>
          </a:p>
          <a:p>
            <a:pPr marL="914400" lvl="1" indent="-457200" algn="l">
              <a:buFont typeface="Wingdings" panose="05000000000000000000" pitchFamily="2" charset="2"/>
              <a:buChar char="q"/>
            </a:pPr>
            <a:r>
              <a:rPr lang="en-GB" sz="2400" dirty="0" smtClean="0"/>
              <a:t>Laminated instructions for the task</a:t>
            </a:r>
          </a:p>
          <a:p>
            <a:pPr marL="914400" lvl="1" indent="-457200" algn="l">
              <a:buFont typeface="Wingdings" panose="05000000000000000000" pitchFamily="2" charset="2"/>
              <a:buChar char="q"/>
            </a:pPr>
            <a:r>
              <a:rPr lang="en-GB" sz="2400" dirty="0" smtClean="0"/>
              <a:t>List of contents for each box</a:t>
            </a:r>
          </a:p>
          <a:p>
            <a:pPr marL="914400" lvl="1" indent="-457200" algn="l">
              <a:buFont typeface="Wingdings" panose="05000000000000000000" pitchFamily="2" charset="2"/>
              <a:buChar char="q"/>
            </a:pPr>
            <a:r>
              <a:rPr lang="en-GB" sz="2400" dirty="0" smtClean="0"/>
              <a:t>Register for pupils completing each box</a:t>
            </a:r>
            <a:endParaRPr lang="en-GB" sz="2400" dirty="0"/>
          </a:p>
          <a:p>
            <a:pPr algn="l"/>
            <a:r>
              <a:rPr lang="en-GB" sz="2800" dirty="0" smtClean="0"/>
              <a:t>Get you and your department to come up with 2 or 3 boxes each and share them between your teaching spaces/swop over termly</a:t>
            </a:r>
            <a:endParaRPr lang="en-GB" sz="2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5398" y="2397465"/>
            <a:ext cx="1985560" cy="200787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60995" y="342265"/>
            <a:ext cx="2039963" cy="1440724"/>
          </a:xfrm>
          <a:prstGeom prst="rect">
            <a:avLst/>
          </a:prstGeom>
        </p:spPr>
      </p:pic>
    </p:spTree>
    <p:extLst>
      <p:ext uri="{BB962C8B-B14F-4D97-AF65-F5344CB8AC3E}">
        <p14:creationId xmlns:p14="http://schemas.microsoft.com/office/powerpoint/2010/main" val="396779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23118" y="4885508"/>
            <a:ext cx="2468882" cy="1645921"/>
          </a:xfrm>
          <a:prstGeom prst="rect">
            <a:avLst/>
          </a:prstGeom>
        </p:spPr>
      </p:pic>
      <p:sp>
        <p:nvSpPr>
          <p:cNvPr id="2" name="Title 1"/>
          <p:cNvSpPr>
            <a:spLocks noGrp="1"/>
          </p:cNvSpPr>
          <p:nvPr>
            <p:ph type="ctrTitle"/>
          </p:nvPr>
        </p:nvSpPr>
        <p:spPr>
          <a:xfrm>
            <a:off x="152401" y="207963"/>
            <a:ext cx="9749246" cy="889317"/>
          </a:xfrm>
        </p:spPr>
        <p:txBody>
          <a:bodyPr>
            <a:normAutofit/>
          </a:bodyPr>
          <a:lstStyle/>
          <a:p>
            <a:pPr algn="l"/>
            <a:r>
              <a:rPr lang="en-GB" sz="5400" b="1" dirty="0" smtClean="0">
                <a:solidFill>
                  <a:schemeClr val="accent5">
                    <a:lumMod val="50000"/>
                  </a:schemeClr>
                </a:solidFill>
              </a:rPr>
              <a:t>Ideas for other curriculum areas?</a:t>
            </a:r>
            <a:endParaRPr lang="en-GB" sz="5400" b="1" dirty="0">
              <a:solidFill>
                <a:schemeClr val="accent5">
                  <a:lumMod val="50000"/>
                </a:schemeClr>
              </a:solidFill>
            </a:endParaRPr>
          </a:p>
        </p:txBody>
      </p:sp>
      <p:sp>
        <p:nvSpPr>
          <p:cNvPr id="3" name="Subtitle 2"/>
          <p:cNvSpPr>
            <a:spLocks noGrp="1"/>
          </p:cNvSpPr>
          <p:nvPr>
            <p:ph type="subTitle" idx="1"/>
          </p:nvPr>
        </p:nvSpPr>
        <p:spPr>
          <a:xfrm>
            <a:off x="309153" y="1423850"/>
            <a:ext cx="9592493" cy="5434149"/>
          </a:xfrm>
        </p:spPr>
        <p:txBody>
          <a:bodyPr>
            <a:noAutofit/>
          </a:bodyPr>
          <a:lstStyle/>
          <a:p>
            <a:pPr marL="457200" indent="-457200" algn="l">
              <a:buFont typeface="Wingdings" panose="05000000000000000000" pitchFamily="2" charset="2"/>
              <a:buChar char="q"/>
            </a:pPr>
            <a:r>
              <a:rPr lang="en-GB" sz="2800" dirty="0" smtClean="0"/>
              <a:t>Geography – map and compass which directions to navigate</a:t>
            </a:r>
          </a:p>
          <a:p>
            <a:pPr marL="457200" indent="-457200" algn="l">
              <a:buFont typeface="Wingdings" panose="05000000000000000000" pitchFamily="2" charset="2"/>
              <a:buChar char="q"/>
            </a:pPr>
            <a:r>
              <a:rPr lang="en-GB" sz="2800" dirty="0" smtClean="0"/>
              <a:t>Art – two pictures/sculptures to compare and contrast</a:t>
            </a:r>
          </a:p>
          <a:p>
            <a:pPr marL="457200" indent="-457200" algn="l">
              <a:buFont typeface="Wingdings" panose="05000000000000000000" pitchFamily="2" charset="2"/>
              <a:buChar char="q"/>
            </a:pPr>
            <a:r>
              <a:rPr lang="en-GB" sz="2800" dirty="0" smtClean="0"/>
              <a:t>English – a poem or passage of unusual text to analyse</a:t>
            </a:r>
          </a:p>
          <a:p>
            <a:pPr marL="457200" indent="-457200" algn="l">
              <a:buFont typeface="Wingdings" panose="05000000000000000000" pitchFamily="2" charset="2"/>
              <a:buChar char="q"/>
            </a:pPr>
            <a:r>
              <a:rPr lang="en-GB" sz="2800" dirty="0" smtClean="0"/>
              <a:t>Maths – 3D puzzles, problem to solve, riddles </a:t>
            </a:r>
            <a:r>
              <a:rPr lang="en-GB" sz="2800" dirty="0" err="1" smtClean="0"/>
              <a:t>etc</a:t>
            </a:r>
            <a:endParaRPr lang="en-GB" sz="2800" dirty="0" smtClean="0"/>
          </a:p>
          <a:p>
            <a:pPr marL="457200" indent="-457200" algn="l">
              <a:buFont typeface="Wingdings" panose="05000000000000000000" pitchFamily="2" charset="2"/>
              <a:buChar char="q"/>
            </a:pPr>
            <a:r>
              <a:rPr lang="en-GB" sz="2800" dirty="0" smtClean="0"/>
              <a:t>History – a piece of evidence to a time in history</a:t>
            </a:r>
          </a:p>
          <a:p>
            <a:pPr marL="457200" indent="-457200" algn="l">
              <a:buFont typeface="Wingdings" panose="05000000000000000000" pitchFamily="2" charset="2"/>
              <a:buChar char="q"/>
            </a:pPr>
            <a:endParaRPr lang="en-GB" sz="2800" dirty="0"/>
          </a:p>
          <a:p>
            <a:pPr algn="l"/>
            <a:r>
              <a:rPr lang="en-GB" sz="2800" dirty="0" smtClean="0"/>
              <a:t>Note: it could just be a QR code with a link to a video clip they could watch on their phones: </a:t>
            </a:r>
            <a:endParaRPr lang="en-GB" sz="2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5398" y="2397465"/>
            <a:ext cx="1985560" cy="200787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60995" y="342265"/>
            <a:ext cx="2039963" cy="144072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89564" y="4885508"/>
            <a:ext cx="2092236" cy="2092236"/>
          </a:xfrm>
          <a:prstGeom prst="rect">
            <a:avLst/>
          </a:prstGeom>
        </p:spPr>
      </p:pic>
    </p:spTree>
    <p:extLst>
      <p:ext uri="{BB962C8B-B14F-4D97-AF65-F5344CB8AC3E}">
        <p14:creationId xmlns:p14="http://schemas.microsoft.com/office/powerpoint/2010/main" val="2928594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247</Words>
  <Application>Microsoft Office PowerPoint</Application>
  <PresentationFormat>Widescreen</PresentationFormat>
  <Paragraphs>26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Wingdings</vt:lpstr>
      <vt:lpstr>Office Theme</vt:lpstr>
      <vt:lpstr> Lessons in a shoe box – a simple tool for extending the G&amp;T student</vt:lpstr>
      <vt:lpstr>The ‘why?’ And the ‘how?’</vt:lpstr>
      <vt:lpstr>Ideas for other curriculum areas?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in a shoe box – a simple tool for extending the G&amp;T student</dc:title>
  <dc:creator>Graham Jones</dc:creator>
  <cp:lastModifiedBy>Wright, Benjamin</cp:lastModifiedBy>
  <cp:revision>7</cp:revision>
  <cp:lastPrinted>2018-06-25T11:45:12Z</cp:lastPrinted>
  <dcterms:created xsi:type="dcterms:W3CDTF">2018-06-19T13:06:04Z</dcterms:created>
  <dcterms:modified xsi:type="dcterms:W3CDTF">2018-06-26T08:14:43Z</dcterms:modified>
</cp:coreProperties>
</file>