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73" y="1122363"/>
            <a:ext cx="7446102" cy="2387600"/>
          </a:xfrm>
        </p:spPr>
        <p:txBody>
          <a:bodyPr anchor="b"/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26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946C-934A-4999-906F-65406EDB78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920D-2998-4C50-A7CD-07990B3F6B5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74" y="6457046"/>
            <a:ext cx="1056092" cy="2520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9" y="5154569"/>
            <a:ext cx="840476" cy="125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7229475" cy="132556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25625"/>
            <a:ext cx="7229475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946C-934A-4999-906F-65406EDB78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920D-2998-4C50-A7CD-07990B3F6B5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74" y="6457046"/>
            <a:ext cx="1056092" cy="252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9" y="5154569"/>
            <a:ext cx="840476" cy="125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6967537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69675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946C-934A-4999-906F-65406EDB78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920D-2998-4C50-A7CD-07990B3F6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57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7248525" cy="132556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825625"/>
            <a:ext cx="3571875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946C-934A-4999-906F-65406EDB78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920D-2998-4C50-A7CD-07990B3F6B5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076700" y="1825625"/>
            <a:ext cx="3571875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0" t="12120" r="34123" b="67736"/>
          <a:stretch/>
        </p:blipFill>
        <p:spPr>
          <a:xfrm>
            <a:off x="1" y="-9525"/>
            <a:ext cx="7829550" cy="68770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365126"/>
            <a:ext cx="71960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1825625"/>
            <a:ext cx="71960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946C-934A-4999-906F-65406EDB7828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920D-2998-4C50-A7CD-07990B3F6B5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74" y="6457046"/>
            <a:ext cx="1056092" cy="252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9" y="5154569"/>
            <a:ext cx="840476" cy="125403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16200000">
            <a:off x="5969990" y="2347973"/>
            <a:ext cx="5066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3366"/>
                </a:solidFill>
                <a:latin typeface="Century Gothic" panose="020B0502020202020204" pitchFamily="34" charset="0"/>
              </a:rPr>
              <a:t>St Wilfrid’s Catholic School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7839075" y="1"/>
            <a:ext cx="0" cy="686752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9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Differentiation for students with Down syndrome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397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 and language difficulties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Turn to the person beside you and speak in another language. (I do hope you know one!)</a:t>
            </a:r>
          </a:p>
          <a:p>
            <a:r>
              <a:rPr lang="en-GB" dirty="0" smtClean="0"/>
              <a:t>See what you can find out from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9105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Dates</a:t>
            </a:r>
          </a:p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April Birthday</a:t>
            </a:r>
          </a:p>
          <a:p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April 1992 wedding date: Fran</a:t>
            </a:r>
          </a:p>
          <a:p>
            <a:r>
              <a:rPr lang="en-GB" dirty="0" smtClean="0"/>
              <a:t>01/10/1995</a:t>
            </a:r>
          </a:p>
          <a:p>
            <a:r>
              <a:rPr lang="en-GB" dirty="0" smtClean="0"/>
              <a:t>02/07/1999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988458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have we chosen this?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Very </a:t>
            </a:r>
            <a:r>
              <a:rPr lang="en-GB" b="1" u="sng" dirty="0">
                <a:solidFill>
                  <a:schemeClr val="tx2">
                    <a:lumMod val="75000"/>
                  </a:schemeClr>
                </a:solidFill>
              </a:rPr>
              <a:t>simple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we have had a student join us with Down syndrome on a full time placement. This is the first time we have had a full time placement and the last student with Down syndrome left about 11 years ago.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790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has it worked?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been utilising the support and experience of the LBAT team and Anne </a:t>
            </a:r>
            <a:r>
              <a:rPr lang="en-GB" dirty="0" err="1" smtClean="0"/>
              <a:t>Bouet</a:t>
            </a:r>
            <a:r>
              <a:rPr lang="en-GB" dirty="0" smtClean="0"/>
              <a:t> particularly. </a:t>
            </a:r>
          </a:p>
          <a:p>
            <a:r>
              <a:rPr lang="en-GB" dirty="0" smtClean="0"/>
              <a:t>Sent TAs on training</a:t>
            </a:r>
          </a:p>
          <a:p>
            <a:r>
              <a:rPr lang="en-GB" dirty="0" smtClean="0"/>
              <a:t>Support on differentiation for all his teachers after school</a:t>
            </a:r>
          </a:p>
          <a:p>
            <a:r>
              <a:rPr lang="en-GB" dirty="0" smtClean="0"/>
              <a:t>I have been on a working party for several schools in the area who all have students who are now in year 8.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616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difficulties 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 memory</a:t>
            </a:r>
          </a:p>
          <a:p>
            <a:r>
              <a:rPr lang="en-GB" dirty="0" smtClean="0"/>
              <a:t>Speed of processing</a:t>
            </a:r>
          </a:p>
          <a:p>
            <a:r>
              <a:rPr lang="en-GB" dirty="0" smtClean="0"/>
              <a:t>Poor sight</a:t>
            </a:r>
          </a:p>
          <a:p>
            <a:r>
              <a:rPr lang="en-GB" dirty="0" smtClean="0"/>
              <a:t>Deficits in fine and gross motor skills</a:t>
            </a:r>
          </a:p>
          <a:p>
            <a:r>
              <a:rPr lang="en-GB" dirty="0" smtClean="0"/>
              <a:t>Social challenges</a:t>
            </a:r>
          </a:p>
          <a:p>
            <a:r>
              <a:rPr lang="en-GB" dirty="0" smtClean="0"/>
              <a:t>Speech and language difficulties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the </a:t>
            </a:r>
            <a:r>
              <a:rPr lang="en-GB" dirty="0"/>
              <a:t>4</a:t>
            </a:r>
            <a:r>
              <a:rPr lang="en-GB" dirty="0" smtClean="0"/>
              <a:t> sets of dates you will be told orally</a:t>
            </a:r>
          </a:p>
          <a:p>
            <a:r>
              <a:rPr lang="en-GB" dirty="0" smtClean="0"/>
              <a:t>You will be tested at the end of the session!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426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Slow speed of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0127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Poor sight: the average size 12 that we consider normal with 1.5 spacing.</a:t>
            </a:r>
            <a:endParaRPr lang="en-GB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Ben’s size for reading is this. All work needs to be reproduced in size 18. </a:t>
            </a:r>
          </a:p>
          <a:p>
            <a:r>
              <a:rPr lang="en-GB" sz="1800" dirty="0" smtClean="0"/>
              <a:t>This board makes a difference to us. Just imagine that I had produced the whole PowerPoint in size 12! This gives us some idea of what it must be like for Ben.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80200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Fine and gross motor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all try writing with your left hand on a piece of paper.</a:t>
            </a:r>
          </a:p>
          <a:p>
            <a:r>
              <a:rPr lang="en-GB" dirty="0" smtClean="0"/>
              <a:t>If you haven’t any paper, try air writing with your left hand and arm.</a:t>
            </a:r>
          </a:p>
          <a:p>
            <a:r>
              <a:rPr lang="en-GB" dirty="0" smtClean="0"/>
              <a:t>You might have tried it before and might find you can do it, but the concentration and effort needed are exhausting!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3330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get up and find someone who you don’t know and who is rather disparate from you in age or looks.</a:t>
            </a:r>
          </a:p>
          <a:p>
            <a:r>
              <a:rPr lang="en-GB" dirty="0" smtClean="0"/>
              <a:t>Find out what you can in 30 seconds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596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369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Differentiation for students with Down syndrome</vt:lpstr>
      <vt:lpstr>Why have we chosen this? </vt:lpstr>
      <vt:lpstr>How has it worked? </vt:lpstr>
      <vt:lpstr>The difficulties are </vt:lpstr>
      <vt:lpstr>Weak memory</vt:lpstr>
      <vt:lpstr>Slow speed of processing</vt:lpstr>
      <vt:lpstr>Poor sight: the average size 12 that we consider normal with 1.5 spacing.</vt:lpstr>
      <vt:lpstr>Fine and gross motor skills</vt:lpstr>
      <vt:lpstr>Social challenges</vt:lpstr>
      <vt:lpstr>Speech and language difficulties</vt:lpstr>
      <vt:lpstr>Memory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Joshua</dc:creator>
  <cp:lastModifiedBy>Wright, Benjamin</cp:lastModifiedBy>
  <cp:revision>26</cp:revision>
  <dcterms:created xsi:type="dcterms:W3CDTF">2016-09-21T13:38:42Z</dcterms:created>
  <dcterms:modified xsi:type="dcterms:W3CDTF">2018-06-26T08:13:53Z</dcterms:modified>
</cp:coreProperties>
</file>